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335" r:id="rId78"/>
    <p:sldId id="336" r:id="rId79"/>
    <p:sldId id="337" r:id="rId80"/>
    <p:sldId id="338" r:id="rId81"/>
    <p:sldId id="339" r:id="rId82"/>
    <p:sldId id="340" r:id="rId83"/>
    <p:sldId id="341" r:id="rId84"/>
    <p:sldId id="342" r:id="rId85"/>
    <p:sldId id="343" r:id="rId86"/>
    <p:sldId id="344" r:id="rId87"/>
    <p:sldId id="345" r:id="rId88"/>
    <p:sldId id="346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47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56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9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2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11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1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0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7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1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7253F-708D-4D55-8826-68C71E8F8501}" type="datetimeFigureOut">
              <a:rPr lang="en-US" smtClean="0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DE498-B0EA-4C60-85A3-19C03CC39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1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7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7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20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9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13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17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11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94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22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08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495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71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53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32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08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068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726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3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19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95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51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87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76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40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25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19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0642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305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65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0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562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172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65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049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095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9765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76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26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005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2502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289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4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842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27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56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334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2078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806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9326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08977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5016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671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317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339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59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43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0307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621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3704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563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532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7753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0087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01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669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18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74798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578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18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8801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9491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2917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40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139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111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634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29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9824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8377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9101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284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6745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2625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11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97336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723520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234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017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3821</TotalTime>
  <Words>0</Words>
  <Application>Microsoft Office PowerPoint</Application>
  <PresentationFormat>Widescreen</PresentationFormat>
  <Paragraphs>0</Paragraphs>
  <Slides>88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ITC Infotech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Mascarenhas Anjelina Victor</dc:creator>
  <cp:lastModifiedBy>Mascarenhas Anjelina Victor</cp:lastModifiedBy>
  <cp:revision>8</cp:revision>
  <dcterms:created xsi:type="dcterms:W3CDTF">2017-11-27T13:37:57Z</dcterms:created>
  <dcterms:modified xsi:type="dcterms:W3CDTF">2017-11-30T05:18:58Z</dcterms:modified>
</cp:coreProperties>
</file>

<file path=docProps/thumbnail.jpeg>
</file>